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CF42C-724F-49FE-B099-37CD37D233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187D0C5D-151D-4E81-B485-1EB4BD915E23}">
      <dgm:prSet phldrT="[Text]" custT="1"/>
      <dgm:spPr/>
      <dgm:t>
        <a:bodyPr/>
        <a:lstStyle/>
        <a:p>
          <a:r>
            <a: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Dürren, Überschwemmungen Trockenheit</a:t>
          </a:r>
        </a:p>
      </dgm:t>
    </dgm:pt>
    <dgm:pt modelId="{D1BC1391-B8CE-41FF-910E-693F9067A8E1}" type="parTrans" cxnId="{3A00659C-59E4-468D-B019-A62E9209EF53}">
      <dgm:prSet/>
      <dgm:spPr/>
      <dgm:t>
        <a:bodyPr/>
        <a:lstStyle/>
        <a:p>
          <a:endParaRPr lang="de-CH"/>
        </a:p>
      </dgm:t>
    </dgm:pt>
    <dgm:pt modelId="{D8F614A1-C7DB-4BD0-AF87-FE60C9710302}" type="sibTrans" cxnId="{3A00659C-59E4-468D-B019-A62E9209EF53}">
      <dgm:prSet/>
      <dgm:spPr/>
      <dgm:t>
        <a:bodyPr/>
        <a:lstStyle/>
        <a:p>
          <a:endParaRPr lang="de-CH"/>
        </a:p>
      </dgm:t>
    </dgm:pt>
    <dgm:pt modelId="{3F4AB13F-821E-45B6-91D8-CD10B9D6BDA1}">
      <dgm:prSet phldrT="[Text]"/>
      <dgm:spPr/>
      <dgm:t>
        <a:bodyPr/>
        <a:lstStyle/>
        <a:p>
          <a:r>
            <a:rPr lang="de-CH" dirty="0"/>
            <a:t>Ausgelaugte Böden</a:t>
          </a:r>
        </a:p>
        <a:p>
          <a:r>
            <a:rPr lang="de-CH" dirty="0"/>
            <a:t>Weniger Ernteerträge</a:t>
          </a:r>
        </a:p>
      </dgm:t>
    </dgm:pt>
    <dgm:pt modelId="{1F89C725-DCA7-40A9-AF5E-1C8D2CA09F96}" type="parTrans" cxnId="{A66661E5-B66B-4F2B-9B53-CC1198B57AB0}">
      <dgm:prSet/>
      <dgm:spPr/>
      <dgm:t>
        <a:bodyPr/>
        <a:lstStyle/>
        <a:p>
          <a:endParaRPr lang="de-CH"/>
        </a:p>
      </dgm:t>
    </dgm:pt>
    <dgm:pt modelId="{AF4E894C-8158-493E-AD7E-457B02CCEF42}" type="sibTrans" cxnId="{A66661E5-B66B-4F2B-9B53-CC1198B57AB0}">
      <dgm:prSet/>
      <dgm:spPr/>
      <dgm:t>
        <a:bodyPr/>
        <a:lstStyle/>
        <a:p>
          <a:endParaRPr lang="de-CH"/>
        </a:p>
      </dgm:t>
    </dgm:pt>
    <dgm:pt modelId="{8B508A41-8BC8-4F31-9517-6D65B5990B92}">
      <dgm:prSet phldrT="[Text]"/>
      <dgm:spPr/>
      <dgm:t>
        <a:bodyPr/>
        <a:lstStyle/>
        <a:p>
          <a:r>
            <a:rPr lang="de-CH" dirty="0"/>
            <a:t>Weniger Essen</a:t>
          </a:r>
        </a:p>
        <a:p>
          <a:r>
            <a:rPr lang="de-CH" dirty="0"/>
            <a:t>Weniger Einkünfte</a:t>
          </a:r>
        </a:p>
      </dgm:t>
    </dgm:pt>
    <dgm:pt modelId="{4D18E101-7732-4226-A485-C222AC2B19C3}" type="parTrans" cxnId="{1A1733A0-1B34-493F-BB45-6D8C8F662E9B}">
      <dgm:prSet/>
      <dgm:spPr/>
      <dgm:t>
        <a:bodyPr/>
        <a:lstStyle/>
        <a:p>
          <a:endParaRPr lang="de-CH"/>
        </a:p>
      </dgm:t>
    </dgm:pt>
    <dgm:pt modelId="{62116529-10CA-41B7-B136-CCA8DA1E82AE}" type="sibTrans" cxnId="{1A1733A0-1B34-493F-BB45-6D8C8F662E9B}">
      <dgm:prSet/>
      <dgm:spPr/>
      <dgm:t>
        <a:bodyPr/>
        <a:lstStyle/>
        <a:p>
          <a:endParaRPr lang="de-CH"/>
        </a:p>
      </dgm:t>
    </dgm:pt>
    <dgm:pt modelId="{80B085CF-7337-412C-A809-D4375F80E634}">
      <dgm:prSet phldrT="[Text]"/>
      <dgm:spPr/>
      <dgm:t>
        <a:bodyPr/>
        <a:lstStyle/>
        <a:p>
          <a:r>
            <a:rPr lang="de-CH" dirty="0"/>
            <a:t>Mehr Abholzung für Feuerholz und für Verkauf</a:t>
          </a:r>
        </a:p>
      </dgm:t>
    </dgm:pt>
    <dgm:pt modelId="{08F256E6-C557-41F9-9408-727ACF045153}" type="parTrans" cxnId="{E6BA1A6C-ACF8-466B-A5A2-5A47A0B44AC1}">
      <dgm:prSet/>
      <dgm:spPr/>
      <dgm:t>
        <a:bodyPr/>
        <a:lstStyle/>
        <a:p>
          <a:endParaRPr lang="de-CH"/>
        </a:p>
      </dgm:t>
    </dgm:pt>
    <dgm:pt modelId="{EB2A459D-FE1A-4F9F-AC9B-4FC645CAFDE3}" type="sibTrans" cxnId="{E6BA1A6C-ACF8-466B-A5A2-5A47A0B44AC1}">
      <dgm:prSet/>
      <dgm:spPr/>
      <dgm:t>
        <a:bodyPr/>
        <a:lstStyle/>
        <a:p>
          <a:endParaRPr lang="de-CH"/>
        </a:p>
      </dgm:t>
    </dgm:pt>
    <dgm:pt modelId="{6FC7D017-9345-4B18-ABB9-A3CB264258D5}">
      <dgm:prSet phldrT="[Text]"/>
      <dgm:spPr/>
      <dgm:t>
        <a:bodyPr/>
        <a:lstStyle/>
        <a:p>
          <a:r>
            <a:rPr lang="de-CH" dirty="0"/>
            <a:t>Boden trocknet weiter aus</a:t>
          </a:r>
        </a:p>
      </dgm:t>
    </dgm:pt>
    <dgm:pt modelId="{E74645D8-5839-4981-91AB-268CF28628C8}" type="parTrans" cxnId="{9BC15E67-423C-416A-96E4-437B90804978}">
      <dgm:prSet/>
      <dgm:spPr/>
      <dgm:t>
        <a:bodyPr/>
        <a:lstStyle/>
        <a:p>
          <a:endParaRPr lang="de-CH"/>
        </a:p>
      </dgm:t>
    </dgm:pt>
    <dgm:pt modelId="{9D9910BB-8FBB-4DDF-AD47-5457B9487BC9}" type="sibTrans" cxnId="{9BC15E67-423C-416A-96E4-437B90804978}">
      <dgm:prSet/>
      <dgm:spPr/>
      <dgm:t>
        <a:bodyPr/>
        <a:lstStyle/>
        <a:p>
          <a:endParaRPr lang="de-CH"/>
        </a:p>
      </dgm:t>
    </dgm:pt>
    <dgm:pt modelId="{334149EE-ECE5-4BE2-A990-EEA35ABD8B18}" type="pres">
      <dgm:prSet presAssocID="{A7BCF42C-724F-49FE-B099-37CD37D233E2}" presName="cycle" presStyleCnt="0">
        <dgm:presLayoutVars>
          <dgm:dir/>
          <dgm:resizeHandles val="exact"/>
        </dgm:presLayoutVars>
      </dgm:prSet>
      <dgm:spPr/>
    </dgm:pt>
    <dgm:pt modelId="{47607D59-333C-4E2B-99B3-F5F061CCCC78}" type="pres">
      <dgm:prSet presAssocID="{187D0C5D-151D-4E81-B485-1EB4BD915E23}" presName="dummy" presStyleCnt="0"/>
      <dgm:spPr/>
    </dgm:pt>
    <dgm:pt modelId="{CD412C4C-14DA-47BF-B3F3-55984B91EB33}" type="pres">
      <dgm:prSet presAssocID="{187D0C5D-151D-4E81-B485-1EB4BD915E23}" presName="node" presStyleLbl="revTx" presStyleIdx="0" presStyleCnt="5" custScaleX="145442">
        <dgm:presLayoutVars>
          <dgm:bulletEnabled val="1"/>
        </dgm:presLayoutVars>
      </dgm:prSet>
      <dgm:spPr/>
    </dgm:pt>
    <dgm:pt modelId="{FB80C008-D4B6-495B-AD97-6124571CB860}" type="pres">
      <dgm:prSet presAssocID="{D8F614A1-C7DB-4BD0-AF87-FE60C9710302}" presName="sibTrans" presStyleLbl="node1" presStyleIdx="0" presStyleCnt="5"/>
      <dgm:spPr/>
    </dgm:pt>
    <dgm:pt modelId="{FB540733-349A-4BCC-B6BF-C7F9BC827745}" type="pres">
      <dgm:prSet presAssocID="{3F4AB13F-821E-45B6-91D8-CD10B9D6BDA1}" presName="dummy" presStyleCnt="0"/>
      <dgm:spPr/>
    </dgm:pt>
    <dgm:pt modelId="{A42653F6-8543-4EDA-A396-6065FCC5516B}" type="pres">
      <dgm:prSet presAssocID="{3F4AB13F-821E-45B6-91D8-CD10B9D6BDA1}" presName="node" presStyleLbl="revTx" presStyleIdx="1" presStyleCnt="5">
        <dgm:presLayoutVars>
          <dgm:bulletEnabled val="1"/>
        </dgm:presLayoutVars>
      </dgm:prSet>
      <dgm:spPr/>
    </dgm:pt>
    <dgm:pt modelId="{A0919800-43E3-4245-9E14-DA729C9D8F9C}" type="pres">
      <dgm:prSet presAssocID="{AF4E894C-8158-493E-AD7E-457B02CCEF42}" presName="sibTrans" presStyleLbl="node1" presStyleIdx="1" presStyleCnt="5"/>
      <dgm:spPr/>
    </dgm:pt>
    <dgm:pt modelId="{321C3F48-BE9B-4BC3-B0C8-8910708FFEBA}" type="pres">
      <dgm:prSet presAssocID="{8B508A41-8BC8-4F31-9517-6D65B5990B92}" presName="dummy" presStyleCnt="0"/>
      <dgm:spPr/>
    </dgm:pt>
    <dgm:pt modelId="{33455483-3A6E-4D4F-8950-4CFD2CC9CCFD}" type="pres">
      <dgm:prSet presAssocID="{8B508A41-8BC8-4F31-9517-6D65B5990B92}" presName="node" presStyleLbl="revTx" presStyleIdx="2" presStyleCnt="5">
        <dgm:presLayoutVars>
          <dgm:bulletEnabled val="1"/>
        </dgm:presLayoutVars>
      </dgm:prSet>
      <dgm:spPr/>
    </dgm:pt>
    <dgm:pt modelId="{6511F157-FDED-4644-8422-E2ECB26D0E30}" type="pres">
      <dgm:prSet presAssocID="{62116529-10CA-41B7-B136-CCA8DA1E82AE}" presName="sibTrans" presStyleLbl="node1" presStyleIdx="2" presStyleCnt="5"/>
      <dgm:spPr/>
    </dgm:pt>
    <dgm:pt modelId="{75726731-BDCE-40E6-B423-7A4B75B96FA3}" type="pres">
      <dgm:prSet presAssocID="{80B085CF-7337-412C-A809-D4375F80E634}" presName="dummy" presStyleCnt="0"/>
      <dgm:spPr/>
    </dgm:pt>
    <dgm:pt modelId="{49C3D8C6-B921-47BF-806D-D7C7B591C2E5}" type="pres">
      <dgm:prSet presAssocID="{80B085CF-7337-412C-A809-D4375F80E634}" presName="node" presStyleLbl="revTx" presStyleIdx="3" presStyleCnt="5">
        <dgm:presLayoutVars>
          <dgm:bulletEnabled val="1"/>
        </dgm:presLayoutVars>
      </dgm:prSet>
      <dgm:spPr/>
    </dgm:pt>
    <dgm:pt modelId="{79E5B9E5-1206-45A1-8D4A-2CCF3CB0A888}" type="pres">
      <dgm:prSet presAssocID="{EB2A459D-FE1A-4F9F-AC9B-4FC645CAFDE3}" presName="sibTrans" presStyleLbl="node1" presStyleIdx="3" presStyleCnt="5"/>
      <dgm:spPr/>
    </dgm:pt>
    <dgm:pt modelId="{B2CFA494-CA02-451D-BD5E-B74A751C6950}" type="pres">
      <dgm:prSet presAssocID="{6FC7D017-9345-4B18-ABB9-A3CB264258D5}" presName="dummy" presStyleCnt="0"/>
      <dgm:spPr/>
    </dgm:pt>
    <dgm:pt modelId="{67F3B41C-092D-4DBE-B2C1-32CA0CEDA2C1}" type="pres">
      <dgm:prSet presAssocID="{6FC7D017-9345-4B18-ABB9-A3CB264258D5}" presName="node" presStyleLbl="revTx" presStyleIdx="4" presStyleCnt="5">
        <dgm:presLayoutVars>
          <dgm:bulletEnabled val="1"/>
        </dgm:presLayoutVars>
      </dgm:prSet>
      <dgm:spPr/>
    </dgm:pt>
    <dgm:pt modelId="{58EB9E55-4AA5-4D3D-922C-A783BB0CB3FE}" type="pres">
      <dgm:prSet presAssocID="{9D9910BB-8FBB-4DDF-AD47-5457B9487BC9}" presName="sibTrans" presStyleLbl="node1" presStyleIdx="4" presStyleCnt="5"/>
      <dgm:spPr/>
    </dgm:pt>
  </dgm:ptLst>
  <dgm:cxnLst>
    <dgm:cxn modelId="{B643C504-EBC1-41FF-879C-0F4CD3A79E2F}" type="presOf" srcId="{AF4E894C-8158-493E-AD7E-457B02CCEF42}" destId="{A0919800-43E3-4245-9E14-DA729C9D8F9C}" srcOrd="0" destOrd="0" presId="urn:microsoft.com/office/officeart/2005/8/layout/cycle1"/>
    <dgm:cxn modelId="{0B960610-8A88-4160-A30A-0164BAD64E14}" type="presOf" srcId="{EB2A459D-FE1A-4F9F-AC9B-4FC645CAFDE3}" destId="{79E5B9E5-1206-45A1-8D4A-2CCF3CB0A888}" srcOrd="0" destOrd="0" presId="urn:microsoft.com/office/officeart/2005/8/layout/cycle1"/>
    <dgm:cxn modelId="{2BECF726-9501-4176-8331-F536E23EBF7F}" type="presOf" srcId="{80B085CF-7337-412C-A809-D4375F80E634}" destId="{49C3D8C6-B921-47BF-806D-D7C7B591C2E5}" srcOrd="0" destOrd="0" presId="urn:microsoft.com/office/officeart/2005/8/layout/cycle1"/>
    <dgm:cxn modelId="{E0122433-DA70-4EE9-AA60-78A58199A590}" type="presOf" srcId="{9D9910BB-8FBB-4DDF-AD47-5457B9487BC9}" destId="{58EB9E55-4AA5-4D3D-922C-A783BB0CB3FE}" srcOrd="0" destOrd="0" presId="urn:microsoft.com/office/officeart/2005/8/layout/cycle1"/>
    <dgm:cxn modelId="{C572F03C-8AC3-419A-A974-BF9587BD5D95}" type="presOf" srcId="{A7BCF42C-724F-49FE-B099-37CD37D233E2}" destId="{334149EE-ECE5-4BE2-A990-EEA35ABD8B18}" srcOrd="0" destOrd="0" presId="urn:microsoft.com/office/officeart/2005/8/layout/cycle1"/>
    <dgm:cxn modelId="{B9E4C83F-FD86-47FD-ABD2-A81227D58269}" type="presOf" srcId="{6FC7D017-9345-4B18-ABB9-A3CB264258D5}" destId="{67F3B41C-092D-4DBE-B2C1-32CA0CEDA2C1}" srcOrd="0" destOrd="0" presId="urn:microsoft.com/office/officeart/2005/8/layout/cycle1"/>
    <dgm:cxn modelId="{9BC15E67-423C-416A-96E4-437B90804978}" srcId="{A7BCF42C-724F-49FE-B099-37CD37D233E2}" destId="{6FC7D017-9345-4B18-ABB9-A3CB264258D5}" srcOrd="4" destOrd="0" parTransId="{E74645D8-5839-4981-91AB-268CF28628C8}" sibTransId="{9D9910BB-8FBB-4DDF-AD47-5457B9487BC9}"/>
    <dgm:cxn modelId="{E6BA1A6C-ACF8-466B-A5A2-5A47A0B44AC1}" srcId="{A7BCF42C-724F-49FE-B099-37CD37D233E2}" destId="{80B085CF-7337-412C-A809-D4375F80E634}" srcOrd="3" destOrd="0" parTransId="{08F256E6-C557-41F9-9408-727ACF045153}" sibTransId="{EB2A459D-FE1A-4F9F-AC9B-4FC645CAFDE3}"/>
    <dgm:cxn modelId="{65A6834C-84AD-40F4-8703-4178D569E9DE}" type="presOf" srcId="{3F4AB13F-821E-45B6-91D8-CD10B9D6BDA1}" destId="{A42653F6-8543-4EDA-A396-6065FCC5516B}" srcOrd="0" destOrd="0" presId="urn:microsoft.com/office/officeart/2005/8/layout/cycle1"/>
    <dgm:cxn modelId="{3A00659C-59E4-468D-B019-A62E9209EF53}" srcId="{A7BCF42C-724F-49FE-B099-37CD37D233E2}" destId="{187D0C5D-151D-4E81-B485-1EB4BD915E23}" srcOrd="0" destOrd="0" parTransId="{D1BC1391-B8CE-41FF-910E-693F9067A8E1}" sibTransId="{D8F614A1-C7DB-4BD0-AF87-FE60C9710302}"/>
    <dgm:cxn modelId="{1A1733A0-1B34-493F-BB45-6D8C8F662E9B}" srcId="{A7BCF42C-724F-49FE-B099-37CD37D233E2}" destId="{8B508A41-8BC8-4F31-9517-6D65B5990B92}" srcOrd="2" destOrd="0" parTransId="{4D18E101-7732-4226-A485-C222AC2B19C3}" sibTransId="{62116529-10CA-41B7-B136-CCA8DA1E82AE}"/>
    <dgm:cxn modelId="{A4A2FFB6-7390-45E3-9291-41F283B4117C}" type="presOf" srcId="{8B508A41-8BC8-4F31-9517-6D65B5990B92}" destId="{33455483-3A6E-4D4F-8950-4CFD2CC9CCFD}" srcOrd="0" destOrd="0" presId="urn:microsoft.com/office/officeart/2005/8/layout/cycle1"/>
    <dgm:cxn modelId="{80C6E0B8-A516-4899-8113-F2E927C0102C}" type="presOf" srcId="{187D0C5D-151D-4E81-B485-1EB4BD915E23}" destId="{CD412C4C-14DA-47BF-B3F3-55984B91EB33}" srcOrd="0" destOrd="0" presId="urn:microsoft.com/office/officeart/2005/8/layout/cycle1"/>
    <dgm:cxn modelId="{4819C3BD-D3D4-4EDA-9290-9CF0589323DA}" type="presOf" srcId="{62116529-10CA-41B7-B136-CCA8DA1E82AE}" destId="{6511F157-FDED-4644-8422-E2ECB26D0E30}" srcOrd="0" destOrd="0" presId="urn:microsoft.com/office/officeart/2005/8/layout/cycle1"/>
    <dgm:cxn modelId="{A66661E5-B66B-4F2B-9B53-CC1198B57AB0}" srcId="{A7BCF42C-724F-49FE-B099-37CD37D233E2}" destId="{3F4AB13F-821E-45B6-91D8-CD10B9D6BDA1}" srcOrd="1" destOrd="0" parTransId="{1F89C725-DCA7-40A9-AF5E-1C8D2CA09F96}" sibTransId="{AF4E894C-8158-493E-AD7E-457B02CCEF42}"/>
    <dgm:cxn modelId="{5440FBF4-3255-4DF1-AA97-BAF4C007EB8A}" type="presOf" srcId="{D8F614A1-C7DB-4BD0-AF87-FE60C9710302}" destId="{FB80C008-D4B6-495B-AD97-6124571CB860}" srcOrd="0" destOrd="0" presId="urn:microsoft.com/office/officeart/2005/8/layout/cycle1"/>
    <dgm:cxn modelId="{5F2627C4-C319-4D3E-B418-73DB693B206B}" type="presParOf" srcId="{334149EE-ECE5-4BE2-A990-EEA35ABD8B18}" destId="{47607D59-333C-4E2B-99B3-F5F061CCCC78}" srcOrd="0" destOrd="0" presId="urn:microsoft.com/office/officeart/2005/8/layout/cycle1"/>
    <dgm:cxn modelId="{F2F90556-75B1-4924-BAEB-1B2E6AB14AED}" type="presParOf" srcId="{334149EE-ECE5-4BE2-A990-EEA35ABD8B18}" destId="{CD412C4C-14DA-47BF-B3F3-55984B91EB33}" srcOrd="1" destOrd="0" presId="urn:microsoft.com/office/officeart/2005/8/layout/cycle1"/>
    <dgm:cxn modelId="{0A4A0385-FDDD-4DBB-ABBB-8B40535244BE}" type="presParOf" srcId="{334149EE-ECE5-4BE2-A990-EEA35ABD8B18}" destId="{FB80C008-D4B6-495B-AD97-6124571CB860}" srcOrd="2" destOrd="0" presId="urn:microsoft.com/office/officeart/2005/8/layout/cycle1"/>
    <dgm:cxn modelId="{8562C250-3473-45DC-B281-B3AE541A651A}" type="presParOf" srcId="{334149EE-ECE5-4BE2-A990-EEA35ABD8B18}" destId="{FB540733-349A-4BCC-B6BF-C7F9BC827745}" srcOrd="3" destOrd="0" presId="urn:microsoft.com/office/officeart/2005/8/layout/cycle1"/>
    <dgm:cxn modelId="{4D517F4B-CBD3-424B-86FD-0E3F5B243ACC}" type="presParOf" srcId="{334149EE-ECE5-4BE2-A990-EEA35ABD8B18}" destId="{A42653F6-8543-4EDA-A396-6065FCC5516B}" srcOrd="4" destOrd="0" presId="urn:microsoft.com/office/officeart/2005/8/layout/cycle1"/>
    <dgm:cxn modelId="{B5E692A7-B10E-4223-B735-747D47F888DF}" type="presParOf" srcId="{334149EE-ECE5-4BE2-A990-EEA35ABD8B18}" destId="{A0919800-43E3-4245-9E14-DA729C9D8F9C}" srcOrd="5" destOrd="0" presId="urn:microsoft.com/office/officeart/2005/8/layout/cycle1"/>
    <dgm:cxn modelId="{E66A4365-E647-488D-BB72-3A07DCA4F982}" type="presParOf" srcId="{334149EE-ECE5-4BE2-A990-EEA35ABD8B18}" destId="{321C3F48-BE9B-4BC3-B0C8-8910708FFEBA}" srcOrd="6" destOrd="0" presId="urn:microsoft.com/office/officeart/2005/8/layout/cycle1"/>
    <dgm:cxn modelId="{D9A24DF3-4A2B-42BF-ADEF-5335F47EC925}" type="presParOf" srcId="{334149EE-ECE5-4BE2-A990-EEA35ABD8B18}" destId="{33455483-3A6E-4D4F-8950-4CFD2CC9CCFD}" srcOrd="7" destOrd="0" presId="urn:microsoft.com/office/officeart/2005/8/layout/cycle1"/>
    <dgm:cxn modelId="{3F08B02C-E2E8-42EB-9FED-ECD506BF7BE7}" type="presParOf" srcId="{334149EE-ECE5-4BE2-A990-EEA35ABD8B18}" destId="{6511F157-FDED-4644-8422-E2ECB26D0E30}" srcOrd="8" destOrd="0" presId="urn:microsoft.com/office/officeart/2005/8/layout/cycle1"/>
    <dgm:cxn modelId="{9B6C314E-8811-40D4-96C3-5270298A4161}" type="presParOf" srcId="{334149EE-ECE5-4BE2-A990-EEA35ABD8B18}" destId="{75726731-BDCE-40E6-B423-7A4B75B96FA3}" srcOrd="9" destOrd="0" presId="urn:microsoft.com/office/officeart/2005/8/layout/cycle1"/>
    <dgm:cxn modelId="{41929CE6-6B3A-4960-B57E-091C493A8096}" type="presParOf" srcId="{334149EE-ECE5-4BE2-A990-EEA35ABD8B18}" destId="{49C3D8C6-B921-47BF-806D-D7C7B591C2E5}" srcOrd="10" destOrd="0" presId="urn:microsoft.com/office/officeart/2005/8/layout/cycle1"/>
    <dgm:cxn modelId="{ED2C1FDF-606D-4786-B3E4-F9ED16D54AE7}" type="presParOf" srcId="{334149EE-ECE5-4BE2-A990-EEA35ABD8B18}" destId="{79E5B9E5-1206-45A1-8D4A-2CCF3CB0A888}" srcOrd="11" destOrd="0" presId="urn:microsoft.com/office/officeart/2005/8/layout/cycle1"/>
    <dgm:cxn modelId="{515CC085-9A37-40A4-9250-AB38CEA9A92C}" type="presParOf" srcId="{334149EE-ECE5-4BE2-A990-EEA35ABD8B18}" destId="{B2CFA494-CA02-451D-BD5E-B74A751C6950}" srcOrd="12" destOrd="0" presId="urn:microsoft.com/office/officeart/2005/8/layout/cycle1"/>
    <dgm:cxn modelId="{B7D9C9E8-2BCC-456B-82CB-A56ED61C670D}" type="presParOf" srcId="{334149EE-ECE5-4BE2-A990-EEA35ABD8B18}" destId="{67F3B41C-092D-4DBE-B2C1-32CA0CEDA2C1}" srcOrd="13" destOrd="0" presId="urn:microsoft.com/office/officeart/2005/8/layout/cycle1"/>
    <dgm:cxn modelId="{1E67E217-24C6-49CD-BA57-A31E974099FD}" type="presParOf" srcId="{334149EE-ECE5-4BE2-A990-EEA35ABD8B18}" destId="{58EB9E55-4AA5-4D3D-922C-A783BB0CB3F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2C4C-14DA-47BF-B3F3-55984B91EB33}">
      <dsp:nvSpPr>
        <dsp:cNvPr id="0" name=""/>
        <dsp:cNvSpPr/>
      </dsp:nvSpPr>
      <dsp:spPr>
        <a:xfrm>
          <a:off x="5750341" y="33619"/>
          <a:ext cx="1697814" cy="116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Dürren, Überschwemmungen Trockenheit</a:t>
          </a:r>
        </a:p>
      </dsp:txBody>
      <dsp:txXfrm>
        <a:off x="5750341" y="33619"/>
        <a:ext cx="1697814" cy="1167348"/>
      </dsp:txXfrm>
    </dsp:sp>
    <dsp:sp modelId="{FB80C008-D4B6-495B-AD97-6124571CB860}">
      <dsp:nvSpPr>
        <dsp:cNvPr id="0" name=""/>
        <dsp:cNvSpPr/>
      </dsp:nvSpPr>
      <dsp:spPr>
        <a:xfrm>
          <a:off x="3270558" y="-30"/>
          <a:ext cx="4375452" cy="4375452"/>
        </a:xfrm>
        <a:prstGeom prst="circularArrow">
          <a:avLst>
            <a:gd name="adj1" fmla="val 5202"/>
            <a:gd name="adj2" fmla="val 336084"/>
            <a:gd name="adj3" fmla="val 21292547"/>
            <a:gd name="adj4" fmla="val 19766847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53F6-8543-4EDA-A396-6065FCC5516B}">
      <dsp:nvSpPr>
        <dsp:cNvPr id="0" name=""/>
        <dsp:cNvSpPr/>
      </dsp:nvSpPr>
      <dsp:spPr>
        <a:xfrm>
          <a:off x="6720729" y="2203862"/>
          <a:ext cx="1167348" cy="116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Ausgelaugte Böden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Weniger Ernteerträge</a:t>
          </a:r>
        </a:p>
      </dsp:txBody>
      <dsp:txXfrm>
        <a:off x="6720729" y="2203862"/>
        <a:ext cx="1167348" cy="1167348"/>
      </dsp:txXfrm>
    </dsp:sp>
    <dsp:sp modelId="{A0919800-43E3-4245-9E14-DA729C9D8F9C}">
      <dsp:nvSpPr>
        <dsp:cNvPr id="0" name=""/>
        <dsp:cNvSpPr/>
      </dsp:nvSpPr>
      <dsp:spPr>
        <a:xfrm>
          <a:off x="3270558" y="-30"/>
          <a:ext cx="4375452" cy="4375452"/>
        </a:xfrm>
        <a:prstGeom prst="circularArrow">
          <a:avLst>
            <a:gd name="adj1" fmla="val 5202"/>
            <a:gd name="adj2" fmla="val 336084"/>
            <a:gd name="adj3" fmla="val 4013978"/>
            <a:gd name="adj4" fmla="val 225409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5483-3A6E-4D4F-8950-4CFD2CC9CCFD}">
      <dsp:nvSpPr>
        <dsp:cNvPr id="0" name=""/>
        <dsp:cNvSpPr/>
      </dsp:nvSpPr>
      <dsp:spPr>
        <a:xfrm>
          <a:off x="4874610" y="3545146"/>
          <a:ext cx="1167348" cy="116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Weniger Essen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Weniger Einkünfte</a:t>
          </a:r>
        </a:p>
      </dsp:txBody>
      <dsp:txXfrm>
        <a:off x="4874610" y="3545146"/>
        <a:ext cx="1167348" cy="1167348"/>
      </dsp:txXfrm>
    </dsp:sp>
    <dsp:sp modelId="{6511F157-FDED-4644-8422-E2ECB26D0E30}">
      <dsp:nvSpPr>
        <dsp:cNvPr id="0" name=""/>
        <dsp:cNvSpPr/>
      </dsp:nvSpPr>
      <dsp:spPr>
        <a:xfrm>
          <a:off x="3270558" y="-30"/>
          <a:ext cx="4375452" cy="4375452"/>
        </a:xfrm>
        <a:prstGeom prst="circularArrow">
          <a:avLst>
            <a:gd name="adj1" fmla="val 5202"/>
            <a:gd name="adj2" fmla="val 336084"/>
            <a:gd name="adj3" fmla="val 8209823"/>
            <a:gd name="adj4" fmla="val 6449938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3D8C6-B921-47BF-806D-D7C7B591C2E5}">
      <dsp:nvSpPr>
        <dsp:cNvPr id="0" name=""/>
        <dsp:cNvSpPr/>
      </dsp:nvSpPr>
      <dsp:spPr>
        <a:xfrm>
          <a:off x="3028492" y="2203862"/>
          <a:ext cx="1167348" cy="116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Mehr Abholzung für Feuerholz und für Verkauf</a:t>
          </a:r>
        </a:p>
      </dsp:txBody>
      <dsp:txXfrm>
        <a:off x="3028492" y="2203862"/>
        <a:ext cx="1167348" cy="1167348"/>
      </dsp:txXfrm>
    </dsp:sp>
    <dsp:sp modelId="{79E5B9E5-1206-45A1-8D4A-2CCF3CB0A888}">
      <dsp:nvSpPr>
        <dsp:cNvPr id="0" name=""/>
        <dsp:cNvSpPr/>
      </dsp:nvSpPr>
      <dsp:spPr>
        <a:xfrm>
          <a:off x="3270558" y="-30"/>
          <a:ext cx="4375452" cy="4375452"/>
        </a:xfrm>
        <a:prstGeom prst="circularArrow">
          <a:avLst>
            <a:gd name="adj1" fmla="val 5202"/>
            <a:gd name="adj2" fmla="val 336084"/>
            <a:gd name="adj3" fmla="val 12297069"/>
            <a:gd name="adj4" fmla="val 10771369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B41C-092D-4DBE-B2C1-32CA0CEDA2C1}">
      <dsp:nvSpPr>
        <dsp:cNvPr id="0" name=""/>
        <dsp:cNvSpPr/>
      </dsp:nvSpPr>
      <dsp:spPr>
        <a:xfrm>
          <a:off x="3733646" y="33619"/>
          <a:ext cx="1167348" cy="116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Boden trocknet weiter aus</a:t>
          </a:r>
        </a:p>
      </dsp:txBody>
      <dsp:txXfrm>
        <a:off x="3733646" y="33619"/>
        <a:ext cx="1167348" cy="1167348"/>
      </dsp:txXfrm>
    </dsp:sp>
    <dsp:sp modelId="{58EB9E55-4AA5-4D3D-922C-A783BB0CB3FE}">
      <dsp:nvSpPr>
        <dsp:cNvPr id="0" name=""/>
        <dsp:cNvSpPr/>
      </dsp:nvSpPr>
      <dsp:spPr>
        <a:xfrm>
          <a:off x="3270558" y="-30"/>
          <a:ext cx="4375452" cy="4375452"/>
        </a:xfrm>
        <a:prstGeom prst="circularArrow">
          <a:avLst>
            <a:gd name="adj1" fmla="val 5202"/>
            <a:gd name="adj2" fmla="val 336084"/>
            <a:gd name="adj3" fmla="val 16383123"/>
            <a:gd name="adj4" fmla="val 15198947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24ABD-E172-4B87-A0FC-E06C6E6A7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527488-5D24-4EFA-AC41-0B362B34C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2D00F-04A1-41B6-BA3F-269A85BC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3447B-AD1A-4147-82A4-FAF2D5C7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D317A0-456F-4590-8C58-CB3D4EB6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75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F9626-4985-4605-BC13-6E7AD2D1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5DC544-F4B1-4293-8CA5-91E85828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72ADD-87D6-4BF4-9A9A-EB4A956A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69F5D-8727-4CA3-A7EB-A49B131F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24E64-9D97-413C-B46D-13C07DE9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ED6A88-0CA3-4BF3-AD3C-9C3CF372B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9FC2F3-1C64-4252-9964-DDA40CA7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C72FD2-9A7D-4F4D-AADF-4C7EBA15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34966-9A42-4CD9-A644-DDF5768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31209-7D40-4DAF-8BAB-618EA440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04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90C4A-A62A-413E-AD5E-FA7101C1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F4904-BC08-473F-AED6-12105781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6447CE-1C86-48F3-8BA7-8273030A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EFA9C-BC4C-4E8F-A0DC-5E73118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DABCD-84B3-42B8-8475-357FDEF0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37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2D6DB-F621-44F1-993C-B9094BB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4FCFAA-375C-4F9A-83E7-4D234C4E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0FBAAD-3BF1-4334-A250-E136CBC6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AE3B05-8ED0-4056-9830-28E574B9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288EBE-F679-489A-AB75-BE48E223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1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0F34B-C0DF-4FCB-A872-537FEFEA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D83CB-916E-4C86-A46B-A534BF885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85EE29-5081-4933-B68C-95215F546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44E7C4-E558-4AB8-A9EC-6DF43ADA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90F1A5-F173-450F-8833-2733937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547239-1D1A-46FC-BF17-49ECAF36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055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12037-2BF6-48B4-BA74-88A4C8D1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1A28F-97A6-4C6A-9EC4-BA2B8F68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5495DF-7110-41F5-A63C-00B36D8EB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307641-9FE9-486A-A5EE-9540E1811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BC9335-4468-4BFC-96AD-4E49D2FF8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D92924-F73E-4CD7-8F7F-B2AE5F3F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5A79E7-577D-40CC-8E6D-1D8F078A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4C3143-F959-4A6A-9FAB-13562D53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3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00883-4CB9-4E18-8829-F96D0BEE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2CD570-7BAA-4EFA-9661-7E12286A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F41AE3-CA95-44E6-86F6-46E027DB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F5590F-0A81-4BCB-B4B4-40E96BC9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41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E2BD16-E08A-4FB8-A210-F97238CA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AD2901-17C8-4F4D-B851-BB6D46DA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FF521B-34B1-42E4-9ECF-0D9379F7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342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FA3DB-DC70-49A9-8CFC-84FC5C7D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23C3E-501E-46A5-B17F-8E0F5ACF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66F608-B1AF-445F-B62F-2F9401468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ED6575-1319-41E7-A6D6-E4DD6CFA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57C3A1-5D4A-48A4-8949-83F5F6D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2A6CD0-450D-4C78-B768-8C829CED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4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B87E8-2F50-4387-B16C-598534D3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08C44E-689F-4C21-B244-D77BAB84E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28C915-FE2C-4029-AF5E-88DF5FF87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9EFE6A-3B9A-4172-975D-2600ED32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86EAAA-6B13-4B50-86D0-E27F24AD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187BD-08D0-4F81-915D-18E4860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0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E3DA58-0352-4518-B0FF-576F9E3E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D86D7D-4707-46A3-B501-FE7BA11A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9D17C-E00F-403E-84B7-37C39EDD1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37A5-583B-45AB-9F6E-CFBB085BD9B1}" type="datetimeFigureOut">
              <a:rPr lang="de-CH" smtClean="0"/>
              <a:t>28.09.2020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E3F7D-D028-4695-A10D-FC58BC159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0FFD4B-A1D9-40EC-B390-718093D61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FC26-635C-417B-AB93-529CE87FF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09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o7d7ERR6K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sitzend, Obst, Zweig enthält.&#10;&#10;Automatisch generierte Beschreibung">
            <a:extLst>
              <a:ext uri="{FF2B5EF4-FFF2-40B4-BE49-F238E27FC236}">
                <a16:creationId xmlns:a16="http://schemas.microsoft.com/office/drawing/2014/main" id="{3D576760-EB50-4F31-AAC1-A84C86436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E65D3-3788-455F-8B72-3D20A59F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CH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FMNR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599135-C40C-43B4-BAF3-BF4912A75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 </a:t>
            </a:r>
            <a:r>
              <a:rPr lang="de-C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Managed</a:t>
            </a:r>
            <a:r>
              <a:rPr lang="de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Natural Regeneration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6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CF634-FA16-4487-AEE3-214575A9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Kreislauf der Armut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A6F7E74-B460-4C57-97DE-E09E41DC6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36987"/>
              </p:ext>
            </p:extLst>
          </p:nvPr>
        </p:nvGraphicFramePr>
        <p:xfrm>
          <a:off x="838200" y="1463040"/>
          <a:ext cx="10916570" cy="471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7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1CC89A3-857A-4D53-ADCB-0A14B4B4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6CBEA9-2FE0-45AE-90F1-B12AA770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747"/>
            <a:ext cx="5162891" cy="2785952"/>
          </a:xfrm>
        </p:spPr>
        <p:txBody>
          <a:bodyPr anchor="ctr">
            <a:normAutofit/>
          </a:bodyPr>
          <a:lstStyle/>
          <a:p>
            <a:r>
              <a:rPr lang="de-C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bedeutet FMNR?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E321BB-0453-4899-ABA0-ECFA06976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77"/>
          <a:stretch/>
        </p:blipFill>
        <p:spPr>
          <a:xfrm>
            <a:off x="182881" y="3526300"/>
            <a:ext cx="11834494" cy="31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CA82C-2979-40ED-AAE4-F33F94FC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bewirkt FMNR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61F2C-1109-4040-BD5C-938A5866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Von Landwirten selbst verwaltete natürliche Regeneration </a:t>
            </a:r>
            <a:br>
              <a:rPr lang="de-DE" b="1" dirty="0"/>
            </a:br>
            <a:r>
              <a:rPr lang="de-DE" dirty="0"/>
              <a:t>(Farmer </a:t>
            </a:r>
            <a:r>
              <a:rPr lang="de-DE" dirty="0" err="1"/>
              <a:t>Managed</a:t>
            </a:r>
            <a:r>
              <a:rPr lang="de-DE" dirty="0"/>
              <a:t> Natural Regeneration) </a:t>
            </a:r>
            <a:br>
              <a:rPr lang="de-DE" dirty="0"/>
            </a:br>
            <a:r>
              <a:rPr lang="de-DE" dirty="0"/>
              <a:t>Methode der </a:t>
            </a:r>
            <a:r>
              <a:rPr lang="de-DE" b="1" dirty="0"/>
              <a:t>Wiederbegrünung</a:t>
            </a:r>
            <a:r>
              <a:rPr lang="de-DE" dirty="0"/>
              <a:t> verarmter und entwaldeter Böden </a:t>
            </a:r>
            <a:r>
              <a:rPr lang="de-DE" b="1" dirty="0"/>
              <a:t>ohne Baumpflanzungen</a:t>
            </a:r>
            <a:r>
              <a:rPr lang="de-DE" dirty="0"/>
              <a:t>.</a:t>
            </a:r>
          </a:p>
          <a:p>
            <a:r>
              <a:rPr lang="de-DE" b="1" dirty="0"/>
              <a:t>Unterirdische Wurzeln gerodeter Bäume werden genutzt</a:t>
            </a:r>
            <a:r>
              <a:rPr lang="de-DE" dirty="0"/>
              <a:t>. </a:t>
            </a:r>
          </a:p>
          <a:p>
            <a:r>
              <a:rPr lang="de-DE" dirty="0"/>
              <a:t>Junge Schösslinge werden geschützt, gezielt beschnitten und zu </a:t>
            </a:r>
            <a:r>
              <a:rPr lang="de-DE" b="1" dirty="0"/>
              <a:t>kräftigen neuen Bäumen </a:t>
            </a:r>
            <a:r>
              <a:rPr lang="de-DE" dirty="0"/>
              <a:t>in lockeren Abständen auf den Feldern.</a:t>
            </a:r>
          </a:p>
          <a:p>
            <a:r>
              <a:rPr lang="de-DE" dirty="0"/>
              <a:t>Wurzeln halten </a:t>
            </a:r>
            <a:r>
              <a:rPr lang="de-DE" b="1" dirty="0"/>
              <a:t>Feuchtigkeit</a:t>
            </a:r>
            <a:r>
              <a:rPr lang="de-DE" dirty="0"/>
              <a:t> in der Erde, </a:t>
            </a:r>
          </a:p>
          <a:p>
            <a:r>
              <a:rPr lang="de-DE" dirty="0"/>
              <a:t>Laub der Bäume </a:t>
            </a:r>
            <a:r>
              <a:rPr lang="de-DE" b="1" dirty="0"/>
              <a:t>beschattet</a:t>
            </a:r>
            <a:r>
              <a:rPr lang="de-DE" dirty="0"/>
              <a:t> </a:t>
            </a:r>
            <a:r>
              <a:rPr lang="de-DE" b="1" dirty="0"/>
              <a:t>die Böden </a:t>
            </a:r>
            <a:r>
              <a:rPr lang="de-DE" dirty="0"/>
              <a:t>und sorgt für neue </a:t>
            </a:r>
            <a:r>
              <a:rPr lang="de-DE" b="1" dirty="0"/>
              <a:t>Humusschichten</a:t>
            </a:r>
            <a:r>
              <a:rPr lang="de-DE" dirty="0"/>
              <a:t>. </a:t>
            </a:r>
          </a:p>
          <a:p>
            <a:r>
              <a:rPr lang="de-DE" b="1" dirty="0"/>
              <a:t>Wurzelwerk schützt vor Erosion </a:t>
            </a:r>
          </a:p>
          <a:p>
            <a:r>
              <a:rPr lang="de-DE" b="1" dirty="0"/>
              <a:t>Überschüssige Äste können als Brenn- oder Bauholz </a:t>
            </a:r>
            <a:r>
              <a:rPr lang="de-DE" dirty="0"/>
              <a:t>genutzt werden.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18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3F84D6-8ABC-4067-8722-9AC642EA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Beispiel</a:t>
            </a:r>
            <a:r>
              <a:rPr lang="en-US" sz="6000" dirty="0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8" name="Inhaltsplatzhalter 3" descr="Ein Bild, das Gras, Hügel, Baum, Berg enthält.&#10;&#10;Automatisch generierte Beschreibung">
            <a:extLst>
              <a:ext uri="{FF2B5EF4-FFF2-40B4-BE49-F238E27FC236}">
                <a16:creationId xmlns:a16="http://schemas.microsoft.com/office/drawing/2014/main" id="{4B383009-EDCC-4EEF-BF4F-BEF157292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7" r="2387" b="-1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5789DB-3CE9-4F51-82DA-89C7E3D7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Beispiel</a:t>
            </a:r>
            <a:r>
              <a:rPr lang="en-US" sz="6000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DFE634-0BC1-4E94-9EAE-6DA9F274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248"/>
            <a:ext cx="12192000" cy="38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D97A1-C998-4007-B341-5526196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Grüne Wüsten? </a:t>
            </a:r>
            <a:b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– mit der FMNR-Methode</a:t>
            </a:r>
          </a:p>
        </p:txBody>
      </p:sp>
      <p:pic>
        <p:nvPicPr>
          <p:cNvPr id="4" name="Onlinemedien 3" title="Grￃﾼne Wￃﾼsten? Ja - mit der FMNR-Methode">
            <a:hlinkClick r:id="" action="ppaction://media"/>
            <a:extLst>
              <a:ext uri="{FF2B5EF4-FFF2-40B4-BE49-F238E27FC236}">
                <a16:creationId xmlns:a16="http://schemas.microsoft.com/office/drawing/2014/main" id="{0005F77B-4774-48BB-B2CF-C9AAD492B4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Breitbild</PresentationFormat>
  <Paragraphs>22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</vt:lpstr>
      <vt:lpstr>FMNR</vt:lpstr>
      <vt:lpstr>Der Kreislauf der Armut</vt:lpstr>
      <vt:lpstr>Was bedeutet FMNR?</vt:lpstr>
      <vt:lpstr>Das bewirkt FMNR</vt:lpstr>
      <vt:lpstr>Beispiel 1</vt:lpstr>
      <vt:lpstr>Beispiel 2</vt:lpstr>
      <vt:lpstr>Grüne Wüsten?  Ja – mit der FMNR-Methode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FMNR</dc:title>
  <dc:creator>Gregor Jost</dc:creator>
  <cp:lastModifiedBy>Gregor Jost</cp:lastModifiedBy>
  <cp:revision>2</cp:revision>
  <dcterms:created xsi:type="dcterms:W3CDTF">2020-09-28T12:12:26Z</dcterms:created>
  <dcterms:modified xsi:type="dcterms:W3CDTF">2020-09-28T15:08:17Z</dcterms:modified>
</cp:coreProperties>
</file>